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7" r:id="rId7"/>
    <p:sldId id="268" r:id="rId8"/>
    <p:sldId id="269" r:id="rId9"/>
    <p:sldId id="280" r:id="rId10"/>
    <p:sldId id="279" r:id="rId11"/>
    <p:sldId id="27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8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4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5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4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9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3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3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6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2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5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2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1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4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9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On-screen Show (4:3)</PresentationFormat>
  <Paragraphs>0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alam</dc:creator>
  <cp:lastModifiedBy>sunny alam</cp:lastModifiedBy>
  <cp:revision>3</cp:revision>
  <dcterms:created xsi:type="dcterms:W3CDTF">2016-10-17T08:39:25Z</dcterms:created>
  <dcterms:modified xsi:type="dcterms:W3CDTF">2016-10-17T20:10:40Z</dcterms:modified>
</cp:coreProperties>
</file>